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4" r:id="rId4"/>
    <p:sldId id="260" r:id="rId5"/>
    <p:sldId id="267" r:id="rId6"/>
    <p:sldId id="263" r:id="rId7"/>
    <p:sldId id="258" r:id="rId8"/>
    <p:sldId id="268" r:id="rId9"/>
    <p:sldId id="271" r:id="rId10"/>
    <p:sldId id="272" r:id="rId11"/>
    <p:sldId id="273" r:id="rId12"/>
    <p:sldId id="269" r:id="rId13"/>
    <p:sldId id="270" r:id="rId14"/>
    <p:sldId id="261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910" autoAdjust="0"/>
  </p:normalViewPr>
  <p:slideViewPr>
    <p:cSldViewPr>
      <p:cViewPr>
        <p:scale>
          <a:sx n="60" d="100"/>
          <a:sy n="60" d="100"/>
        </p:scale>
        <p:origin x="-1656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ОДГОТОВКА\DSC003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r="12180" b="20975"/>
          <a:stretch/>
        </p:blipFill>
        <p:spPr bwMode="auto">
          <a:xfrm>
            <a:off x="285720" y="428604"/>
            <a:ext cx="839520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5852" y="500042"/>
            <a:ext cx="714009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Che" pitchFamily="49" charset="-127"/>
                <a:ea typeface="BatangChe" pitchFamily="49" charset="-127"/>
                <a:cs typeface="Aharoni" pitchFamily="2" charset="-79"/>
              </a:rPr>
              <a:t>Наши денёчки</a:t>
            </a:r>
          </a:p>
          <a:p>
            <a:pPr algn="ctr"/>
            <a:r>
              <a:rPr lang="ru-RU" sz="48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Che" pitchFamily="49" charset="-127"/>
                <a:ea typeface="BatangChe" pitchFamily="49" charset="-127"/>
                <a:cs typeface="Aharoni" pitchFamily="2" charset="-79"/>
              </a:rPr>
              <a:t>в </a:t>
            </a:r>
          </a:p>
          <a:p>
            <a:pPr algn="ctr"/>
            <a:r>
              <a:rPr lang="ru-RU" sz="48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Che" pitchFamily="49" charset="-127"/>
                <a:ea typeface="BatangChe" pitchFamily="49" charset="-127"/>
                <a:cs typeface="Aharoni" pitchFamily="2" charset="-79"/>
              </a:rPr>
              <a:t>детском </a:t>
            </a:r>
          </a:p>
          <a:p>
            <a:pPr algn="ctr"/>
            <a:r>
              <a:rPr lang="ru-RU" sz="4800" b="1" i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Che" pitchFamily="49" charset="-127"/>
                <a:ea typeface="BatangChe" pitchFamily="49" charset="-127"/>
                <a:cs typeface="Aharoni" pitchFamily="2" charset="-79"/>
              </a:rPr>
              <a:t>саду</a:t>
            </a:r>
            <a:endParaRPr lang="ru-RU" sz="4800" b="1" i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atangChe" pitchFamily="49" charset="-127"/>
              <a:ea typeface="BatangChe" pitchFamily="49" charset="-127"/>
              <a:cs typeface="Aharoni" pitchFamily="2" charset="-79"/>
            </a:endParaRPr>
          </a:p>
        </p:txBody>
      </p:sp>
      <p:pic>
        <p:nvPicPr>
          <p:cNvPr id="12290" name="Picture 2" descr="МИР АНИМАШЕК летнего настроения - АНИМАЦИИ - МИР АНИМАШЕК /будьте как дом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1389072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7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черниговка\Desktop\DSC01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40352" cy="5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315731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«23 февраля»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Анимашки звезды, анимированные звездочки, разные анимашки Smayli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Анимашки звезды, анимированные звездочки, разные анимашки Smayli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9955">
            <a:off x="7231866" y="306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черниговка\Desktop\DSC0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8652"/>
            <a:ext cx="7848872" cy="58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1922" y="203756"/>
            <a:ext cx="2522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</a:rPr>
              <a:t>8</a:t>
            </a:r>
            <a:r>
              <a:rPr lang="ru-RU" sz="2800" b="1" dirty="0" smtClean="0">
                <a:solidFill>
                  <a:srgbClr val="FF0000"/>
                </a:solidFill>
              </a:rPr>
              <a:t> марта»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11" y="5620005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620005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0005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17" y="5620005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67" y="5619750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КАРТИНКИ Дельфины gif анимация рисунок смайлик ава фото скач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15" y="5613188"/>
            <a:ext cx="1619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8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:\ПОДГОТОВКА\дни\DSC0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786710" cy="58400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00364" y="285728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Масленица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7654" name="Picture 6" descr="Открытка кукла масленица - вкусный блинчик Поздравления с днем &quot; XXX виде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4B7C0"/>
              </a:clrFrom>
              <a:clrTo>
                <a:srgbClr val="C4B7C0">
                  <a:alpha val="0"/>
                </a:srgbClr>
              </a:clrTo>
            </a:clrChange>
          </a:blip>
          <a:srcRect l="5984" t="3000" r="-3724"/>
          <a:stretch>
            <a:fillRect/>
          </a:stretch>
        </p:blipFill>
        <p:spPr bwMode="auto">
          <a:xfrm>
            <a:off x="6357886" y="0"/>
            <a:ext cx="2786114" cy="192582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:\ПОДГОТОВКА\дни\DSC00730.JPG"/>
          <p:cNvPicPr>
            <a:picLocks noChangeAspect="1" noChangeArrowheads="1"/>
          </p:cNvPicPr>
          <p:nvPr/>
        </p:nvPicPr>
        <p:blipFill>
          <a:blip r:embed="rId2" cstate="print"/>
          <a:srcRect l="2343" t="5208"/>
          <a:stretch>
            <a:fillRect/>
          </a:stretch>
        </p:blipFill>
        <p:spPr bwMode="auto">
          <a:xfrm>
            <a:off x="642910" y="785794"/>
            <a:ext cx="7929618" cy="5772760"/>
          </a:xfrm>
          <a:prstGeom prst="rect">
            <a:avLst/>
          </a:prstGeom>
          <a:noFill/>
        </p:spPr>
      </p:pic>
      <p:pic>
        <p:nvPicPr>
          <p:cNvPr id="28676" name="Picture 4" descr="И тысячи птичьих песен, переполняющих уши - Фото 40 - Растения леса - Растения и грибы - Фото сай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0" y="5905500"/>
            <a:ext cx="952500" cy="952500"/>
          </a:xfrm>
          <a:prstGeom prst="rect">
            <a:avLst/>
          </a:prstGeom>
          <a:noFill/>
        </p:spPr>
      </p:pic>
      <p:pic>
        <p:nvPicPr>
          <p:cNvPr id="28678" name="Picture 6" descr="И тысячи птичьих песен, переполняющих уши - Фото 40 - Растения леса - Растения и грибы - Фото сай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952500" cy="952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87824" y="26257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День Жаворонка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черниговка\Desktop\дни\P5060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7048"/>
          <a:stretch>
            <a:fillRect/>
          </a:stretch>
        </p:blipFill>
        <p:spPr bwMode="auto">
          <a:xfrm>
            <a:off x="1071538" y="571480"/>
            <a:ext cx="7072362" cy="608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8794" y="0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День Победы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52" name="Picture 8" descr="Вязание Записи в рубрике Вязание Дневник mnana : LiveInterne…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095499" y="3095608"/>
            <a:ext cx="4762500" cy="571501"/>
          </a:xfrm>
          <a:prstGeom prst="rect">
            <a:avLst/>
          </a:prstGeom>
          <a:noFill/>
        </p:spPr>
      </p:pic>
      <p:pic>
        <p:nvPicPr>
          <p:cNvPr id="6154" name="Picture 10" descr="Вязание Записи в рубрике Вязание Дневник mnana : LiveInterne…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76999" y="2952732"/>
            <a:ext cx="4762500" cy="571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68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ривал - Остров занимательной информатик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62686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714356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ерниговка\Desktop\дни\14157304375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3929090" cy="29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черниговка\Desktop\дни\P5120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4095778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черниговка\Desktop\дни\IMG_20141013_0948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/>
          <a:stretch/>
        </p:blipFill>
        <p:spPr bwMode="auto">
          <a:xfrm>
            <a:off x="4907866" y="3429000"/>
            <a:ext cx="3959588" cy="314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черниговка\Desktop\дни\P5120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429000"/>
            <a:ext cx="4143404" cy="31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БЛЕСТЯШКИ-АНИМАШКИ 2 - МИР АНИМАЦИЙ - NEW Animat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071678"/>
            <a:ext cx="1600211" cy="1928826"/>
          </a:xfrm>
          <a:prstGeom prst="rect">
            <a:avLst/>
          </a:prstGeom>
          <a:noFill/>
        </p:spPr>
      </p:pic>
      <p:pic>
        <p:nvPicPr>
          <p:cNvPr id="11268" name="Picture 4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762500" cy="571501"/>
          </a:xfrm>
          <a:prstGeom prst="rect">
            <a:avLst/>
          </a:prstGeom>
          <a:noFill/>
        </p:spPr>
      </p:pic>
      <p:pic>
        <p:nvPicPr>
          <p:cNvPr id="11270" name="Picture 6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0" y="0"/>
            <a:ext cx="4762500" cy="571501"/>
          </a:xfrm>
          <a:prstGeom prst="rect">
            <a:avLst/>
          </a:prstGeom>
          <a:noFill/>
        </p:spPr>
      </p:pic>
      <p:pic>
        <p:nvPicPr>
          <p:cNvPr id="11272" name="Picture 8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499"/>
            <a:ext cx="4762500" cy="571501"/>
          </a:xfrm>
          <a:prstGeom prst="rect">
            <a:avLst/>
          </a:prstGeom>
          <a:noFill/>
        </p:spPr>
      </p:pic>
      <p:pic>
        <p:nvPicPr>
          <p:cNvPr id="11274" name="Picture 10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286499"/>
            <a:ext cx="4762500" cy="571501"/>
          </a:xfrm>
          <a:prstGeom prst="rect">
            <a:avLst/>
          </a:prstGeom>
          <a:noFill/>
        </p:spPr>
      </p:pic>
      <p:pic>
        <p:nvPicPr>
          <p:cNvPr id="11278" name="Picture 14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-2095499" y="3024170"/>
            <a:ext cx="4762500" cy="571501"/>
          </a:xfrm>
          <a:prstGeom prst="rect">
            <a:avLst/>
          </a:prstGeom>
          <a:noFill/>
        </p:spPr>
      </p:pic>
      <p:pic>
        <p:nvPicPr>
          <p:cNvPr id="11280" name="Picture 16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476999" y="3095608"/>
            <a:ext cx="4762500" cy="571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45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черниговка\Desktop\24,04,15\P424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32439" cy="56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571501"/>
          </a:xfrm>
          <a:prstGeom prst="rect">
            <a:avLst/>
          </a:prstGeom>
          <a:noFill/>
        </p:spPr>
      </p:pic>
      <p:pic>
        <p:nvPicPr>
          <p:cNvPr id="4" name="Picture 4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739" y="49187"/>
            <a:ext cx="4762500" cy="571501"/>
          </a:xfrm>
          <a:prstGeom prst="rect">
            <a:avLst/>
          </a:prstGeom>
          <a:noFill/>
        </p:spPr>
      </p:pic>
      <p:pic>
        <p:nvPicPr>
          <p:cNvPr id="5" name="Picture 4" descr="Вязание Записи в рубрике Вязание Дневник mnana :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955" y="6267449"/>
            <a:ext cx="4762500" cy="571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4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черниговка\Desktop\дни\IMG_20141014_161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571876"/>
            <a:ext cx="3998600" cy="29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J:\ПОДГОТОВКА\дни\DSC00475.JPG"/>
          <p:cNvPicPr>
            <a:picLocks noChangeAspect="1" noChangeArrowheads="1"/>
          </p:cNvPicPr>
          <p:nvPr/>
        </p:nvPicPr>
        <p:blipFill>
          <a:blip r:embed="rId3" cstate="print"/>
          <a:srcRect r="14062" b="15625"/>
          <a:stretch>
            <a:fillRect/>
          </a:stretch>
        </p:blipFill>
        <p:spPr bwMode="auto">
          <a:xfrm>
            <a:off x="285720" y="285728"/>
            <a:ext cx="4071934" cy="2998424"/>
          </a:xfrm>
          <a:prstGeom prst="rect">
            <a:avLst/>
          </a:prstGeom>
          <a:noFill/>
        </p:spPr>
      </p:pic>
      <p:pic>
        <p:nvPicPr>
          <p:cNvPr id="9218" name="Picture 2" descr="J:\ПОДГОТОВКА\дни\DSC00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095779" cy="3071834"/>
          </a:xfrm>
          <a:prstGeom prst="rect">
            <a:avLst/>
          </a:prstGeom>
          <a:noFill/>
        </p:spPr>
      </p:pic>
      <p:pic>
        <p:nvPicPr>
          <p:cNvPr id="5" name="Picture 2" descr="C:\Users\черниговка\Desktop\Нина Николаевна 1\Нине Ник\DSC00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85728"/>
            <a:ext cx="4001475" cy="30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ритча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776770">
            <a:off x="-303409" y="-171325"/>
            <a:ext cx="1133475" cy="1066801"/>
          </a:xfrm>
          <a:prstGeom prst="rect">
            <a:avLst/>
          </a:prstGeom>
          <a:noFill/>
        </p:spPr>
      </p:pic>
      <p:pic>
        <p:nvPicPr>
          <p:cNvPr id="9222" name="Picture 6" descr="Притча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70760">
            <a:off x="-397580" y="5962455"/>
            <a:ext cx="1366250" cy="1285884"/>
          </a:xfrm>
          <a:prstGeom prst="rect">
            <a:avLst/>
          </a:prstGeom>
          <a:noFill/>
        </p:spPr>
      </p:pic>
      <p:pic>
        <p:nvPicPr>
          <p:cNvPr id="9224" name="Picture 8" descr="Притча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58050">
            <a:off x="8324001" y="6099943"/>
            <a:ext cx="1133475" cy="1066801"/>
          </a:xfrm>
          <a:prstGeom prst="rect">
            <a:avLst/>
          </a:prstGeom>
          <a:noFill/>
        </p:spPr>
      </p:pic>
      <p:pic>
        <p:nvPicPr>
          <p:cNvPr id="9226" name="Picture 10" descr="Притча. . Обсуждение на LiveInternet - Российский Сервис Онлайн-Дневников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776" y="-285776"/>
            <a:ext cx="1133475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21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черниговка\Desktop\дни\IMG_20150327_115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500042"/>
            <a:ext cx="3997192" cy="29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черниговка\Desktop\дни\IMG_20141001_110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643314"/>
            <a:ext cx="4008904" cy="300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черниговка\Desktop\DSC017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t="8750"/>
          <a:stretch/>
        </p:blipFill>
        <p:spPr bwMode="auto">
          <a:xfrm rot="5400000">
            <a:off x="52407" y="1179841"/>
            <a:ext cx="4873174" cy="41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40x320 - Анимашка на телефон 240x3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4" y="5655106"/>
            <a:ext cx="11239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40x320 - Анимашка на телефон 240x3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19" y="5649866"/>
            <a:ext cx="11239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40x320 - Анимашка на телефон 240x3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78" y="5649867"/>
            <a:ext cx="11239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6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черниговка\Desktop\дни\IMG_20150331_164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2143140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черниговка\Desktop\дни\IMG_20150331_164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>
            <a:fillRect/>
          </a:stretch>
        </p:blipFill>
        <p:spPr bwMode="auto">
          <a:xfrm>
            <a:off x="3286116" y="428604"/>
            <a:ext cx="2265497" cy="28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черниговка\Desktop\дни\IMG_20150409_101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22975" r="10342" b="1963"/>
          <a:stretch>
            <a:fillRect/>
          </a:stretch>
        </p:blipFill>
        <p:spPr bwMode="auto">
          <a:xfrm>
            <a:off x="6215074" y="500042"/>
            <a:ext cx="2379778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черниговка\Desktop\дни\IMG_20150407_162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/>
          <a:stretch>
            <a:fillRect/>
          </a:stretch>
        </p:blipFill>
        <p:spPr bwMode="auto">
          <a:xfrm>
            <a:off x="3071802" y="3643314"/>
            <a:ext cx="2711612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Татьяна\Desktop\14322856259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714752"/>
            <a:ext cx="2071702" cy="2762269"/>
          </a:xfrm>
          <a:prstGeom prst="rect">
            <a:avLst/>
          </a:prstGeom>
          <a:noFill/>
        </p:spPr>
      </p:pic>
      <p:pic>
        <p:nvPicPr>
          <p:cNvPr id="4097" name="Picture 1" descr="J:\ПОДГОТОВКА\дни\IMG_20150331_164216.jpg"/>
          <p:cNvPicPr>
            <a:picLocks noChangeAspect="1" noChangeArrowheads="1"/>
          </p:cNvPicPr>
          <p:nvPr/>
        </p:nvPicPr>
        <p:blipFill>
          <a:blip r:embed="rId7" cstate="print"/>
          <a:srcRect t="5208"/>
          <a:stretch>
            <a:fillRect/>
          </a:stretch>
        </p:blipFill>
        <p:spPr bwMode="auto">
          <a:xfrm>
            <a:off x="6357950" y="3714752"/>
            <a:ext cx="2245971" cy="2838668"/>
          </a:xfrm>
          <a:prstGeom prst="rect">
            <a:avLst/>
          </a:prstGeom>
          <a:noFill/>
        </p:spPr>
      </p:pic>
      <p:pic>
        <p:nvPicPr>
          <p:cNvPr id="4099" name="Picture 3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-2162175" y="1204885"/>
            <a:ext cx="4324350" cy="1057276"/>
          </a:xfrm>
          <a:prstGeom prst="rect">
            <a:avLst/>
          </a:prstGeom>
          <a:noFill/>
        </p:spPr>
      </p:pic>
      <p:pic>
        <p:nvPicPr>
          <p:cNvPr id="4101" name="Picture 5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-2162175" y="4167187"/>
            <a:ext cx="4324350" cy="1057276"/>
          </a:xfrm>
          <a:prstGeom prst="rect">
            <a:avLst/>
          </a:prstGeom>
          <a:noFill/>
        </p:spPr>
      </p:pic>
      <p:pic>
        <p:nvPicPr>
          <p:cNvPr id="4103" name="Picture 7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9650" y="-528638"/>
            <a:ext cx="4324350" cy="1057276"/>
          </a:xfrm>
          <a:prstGeom prst="rect">
            <a:avLst/>
          </a:prstGeom>
          <a:noFill/>
        </p:spPr>
      </p:pic>
      <p:pic>
        <p:nvPicPr>
          <p:cNvPr id="4105" name="Picture 9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981825" y="4419595"/>
            <a:ext cx="4324350" cy="1057276"/>
          </a:xfrm>
          <a:prstGeom prst="rect">
            <a:avLst/>
          </a:prstGeom>
          <a:noFill/>
        </p:spPr>
      </p:pic>
      <p:pic>
        <p:nvPicPr>
          <p:cNvPr id="4107" name="Picture 11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981825" y="1633537"/>
            <a:ext cx="4324350" cy="1057276"/>
          </a:xfrm>
          <a:prstGeom prst="rect">
            <a:avLst/>
          </a:prstGeom>
          <a:noFill/>
        </p:spPr>
      </p:pic>
      <p:pic>
        <p:nvPicPr>
          <p:cNvPr id="4109" name="Picture 13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6072206"/>
            <a:ext cx="4324350" cy="1057276"/>
          </a:xfrm>
          <a:prstGeom prst="rect">
            <a:avLst/>
          </a:prstGeom>
          <a:noFill/>
        </p:spPr>
      </p:pic>
      <p:pic>
        <p:nvPicPr>
          <p:cNvPr id="4111" name="Picture 15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6072206"/>
            <a:ext cx="4324350" cy="1057276"/>
          </a:xfrm>
          <a:prstGeom prst="rect">
            <a:avLst/>
          </a:prstGeom>
          <a:noFill/>
        </p:spPr>
      </p:pic>
      <p:pic>
        <p:nvPicPr>
          <p:cNvPr id="4113" name="Picture 17" descr="Я.ру закрыт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-528638"/>
            <a:ext cx="4324350" cy="1057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3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черниговка\Desktop\дни\IMG_20141010_113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5" b="18598"/>
          <a:stretch>
            <a:fillRect/>
          </a:stretch>
        </p:blipFill>
        <p:spPr bwMode="auto">
          <a:xfrm>
            <a:off x="214282" y="214290"/>
            <a:ext cx="5186399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черниговка\Desktop\дни\IMG_20150408_111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00438"/>
            <a:ext cx="2335759" cy="31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 descr="J:\ПОДГОТОВКА\дни\IMG_20141009_110809.jpg"/>
          <p:cNvPicPr>
            <a:picLocks noChangeAspect="1" noChangeArrowheads="1"/>
          </p:cNvPicPr>
          <p:nvPr/>
        </p:nvPicPr>
        <p:blipFill>
          <a:blip r:embed="rId4" cstate="print"/>
          <a:srcRect l="6419" t="8024" r="20833" b="23958"/>
          <a:stretch>
            <a:fillRect/>
          </a:stretch>
        </p:blipFill>
        <p:spPr bwMode="auto">
          <a:xfrm>
            <a:off x="5929323" y="214290"/>
            <a:ext cx="2786082" cy="3292373"/>
          </a:xfrm>
          <a:prstGeom prst="rect">
            <a:avLst/>
          </a:prstGeom>
          <a:noFill/>
        </p:spPr>
      </p:pic>
      <p:pic>
        <p:nvPicPr>
          <p:cNvPr id="8194" name="Picture 2" descr="J:\ПОДГОТОВКА\дни\IMG_20140926_105434.jpg"/>
          <p:cNvPicPr>
            <a:picLocks noChangeAspect="1" noChangeArrowheads="1"/>
          </p:cNvPicPr>
          <p:nvPr/>
        </p:nvPicPr>
        <p:blipFill>
          <a:blip r:embed="rId5" cstate="print"/>
          <a:srcRect t="9374" r="17187" b="19792"/>
          <a:stretch>
            <a:fillRect/>
          </a:stretch>
        </p:blipFill>
        <p:spPr bwMode="auto">
          <a:xfrm>
            <a:off x="4214810" y="3643314"/>
            <a:ext cx="4500594" cy="2887185"/>
          </a:xfrm>
          <a:prstGeom prst="rect">
            <a:avLst/>
          </a:prstGeom>
          <a:noFill/>
        </p:spPr>
      </p:pic>
      <p:pic>
        <p:nvPicPr>
          <p:cNvPr id="8196" name="Picture 4" descr="анимация пляжный мяч 2 - Склад Анимаций - Анимации Малого Ра…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429132"/>
            <a:ext cx="1320174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3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:\ПОДГОТОВКА\дни\DSC00528.JPG"/>
          <p:cNvPicPr>
            <a:picLocks noChangeAspect="1" noChangeArrowheads="1"/>
          </p:cNvPicPr>
          <p:nvPr/>
        </p:nvPicPr>
        <p:blipFill>
          <a:blip r:embed="rId2" cstate="print"/>
          <a:srcRect l="7812" r="3125" b="5208"/>
          <a:stretch>
            <a:fillRect/>
          </a:stretch>
        </p:blipFill>
        <p:spPr bwMode="auto">
          <a:xfrm>
            <a:off x="1000100" y="785794"/>
            <a:ext cx="7270193" cy="58033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214290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Праздник осени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5620" name="Picture 20" descr="Вязание Записи в рубрике Вязание Дневник mnana : LiveInterne…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14637">
            <a:off x="5041507" y="1276957"/>
            <a:ext cx="4762500" cy="571501"/>
          </a:xfrm>
          <a:prstGeom prst="rect">
            <a:avLst/>
          </a:prstGeom>
          <a:noFill/>
        </p:spPr>
      </p:pic>
      <p:pic>
        <p:nvPicPr>
          <p:cNvPr id="25622" name="Picture 22" descr="Вязание Записи в рубрике Вязание Дневник mnana : LiveInterne…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97762">
            <a:off x="-710707" y="1386730"/>
            <a:ext cx="4762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черниговка\Desktop\DSC01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83636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5462" y="215062"/>
            <a:ext cx="479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«Новый год»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Новогодние поздравления - Домашний ресторан - Кулинарный сай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9768" y="2758281"/>
            <a:ext cx="4257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овогодние поздравления - Домашний ресторан - Кулинарный сай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7" y="-479425"/>
            <a:ext cx="4257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овогодние поздравления - Домашний ресторан - Кулинарный сай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32" y="6021288"/>
            <a:ext cx="4257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овогодние поздравления - Домашний ресторан - Кулинарный сай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2310" y="3208040"/>
            <a:ext cx="4257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732</TotalTime>
  <Words>28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черниговка</dc:creator>
  <cp:lastModifiedBy>черниговка</cp:lastModifiedBy>
  <cp:revision>36</cp:revision>
  <dcterms:created xsi:type="dcterms:W3CDTF">2015-03-31T10:57:40Z</dcterms:created>
  <dcterms:modified xsi:type="dcterms:W3CDTF">2016-02-05T07:40:03Z</dcterms:modified>
</cp:coreProperties>
</file>